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160000" cy="8521700"/>
  <p:notesSz cx="6858000" cy="9144000"/>
  <p:embeddedFontLs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74" y="-78"/>
      </p:cViewPr>
      <p:guideLst>
        <p:guide orient="horz" pos="2684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19975-775E-4AA6-9957-434E6BC51D3D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9FD3-EA8F-4185-951D-A842973AE7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47252"/>
            <a:ext cx="8636000" cy="18266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8963"/>
            <a:ext cx="7112000" cy="2177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41265"/>
            <a:ext cx="2286000" cy="7271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41265"/>
            <a:ext cx="6688667" cy="7271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475983"/>
            <a:ext cx="8636000" cy="16925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611861"/>
            <a:ext cx="8636000" cy="18641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88399"/>
            <a:ext cx="4487333" cy="5623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88399"/>
            <a:ext cx="4487333" cy="5623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07520"/>
            <a:ext cx="4489098" cy="7949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02484"/>
            <a:ext cx="4489098" cy="49098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07520"/>
            <a:ext cx="4490861" cy="7949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702484"/>
            <a:ext cx="4490861" cy="49098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9290"/>
            <a:ext cx="3342570" cy="14439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9292"/>
            <a:ext cx="5679722" cy="72730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83247"/>
            <a:ext cx="3342570" cy="58290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965190"/>
            <a:ext cx="6096000" cy="7042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61430"/>
            <a:ext cx="6096000" cy="51130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669414"/>
            <a:ext cx="6096000" cy="10001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41263"/>
            <a:ext cx="9144000" cy="1420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88399"/>
            <a:ext cx="9144000" cy="562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898355"/>
            <a:ext cx="2370667" cy="453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4309-E413-4DF3-ABF6-CE4D4E3AB0AB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898355"/>
            <a:ext cx="3217333" cy="453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898355"/>
            <a:ext cx="2370667" cy="453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28431-8E89-447A-B05C-FAB0F2E67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23900"/>
            <a:ext cx="103632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Eighth Grade Social Studies Tentative  Course Outline</a:t>
            </a:r>
            <a:endParaRPr lang="en-US" sz="3600" b="1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1003300"/>
            <a:ext cx="8026400" cy="56342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February/March</a:t>
            </a:r>
            <a:endParaRPr lang="en-US" sz="2700" b="1" i="1" dirty="0" smtClean="0">
              <a:solidFill>
                <a:srgbClr val="000000"/>
              </a:solidFill>
              <a:latin typeface="Times New Roman - 36"/>
            </a:endParaRP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Becoming a World Power 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Pacific Trade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Purchase of Alaska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Annex of Hawaii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Relations with China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Spanish American War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Latin America 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.World War I (Feb/March)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Europe and the causes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U.S. Involvement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Winning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Peace</a:t>
            </a:r>
            <a:endParaRPr lang="en-US" sz="2700" b="1" i="1" dirty="0">
              <a:solidFill>
                <a:srgbClr val="000000"/>
              </a:solidFill>
              <a:latin typeface="Times New Roman - 3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723900"/>
            <a:ext cx="8534400" cy="526297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April</a:t>
            </a:r>
            <a:endParaRPr lang="en-US" sz="3600" b="1" dirty="0" smtClean="0">
              <a:solidFill>
                <a:srgbClr val="000000"/>
              </a:solidFill>
              <a:latin typeface="Times New Roman - 48"/>
            </a:endParaRP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Roaring Twenties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 </a:t>
            </a:r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Prosperity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 New technology, new ways of   life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 Trouble brewing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D</a:t>
            </a:r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epression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 </a:t>
            </a:r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Economy Crashes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 The New Deal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 Survival</a:t>
            </a:r>
            <a:endParaRPr lang="en-US" sz="3600" b="1" i="1" dirty="0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23900"/>
            <a:ext cx="6375400" cy="501675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Times New Roman - 16"/>
              </a:rPr>
              <a:t> </a:t>
            </a:r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 - 36"/>
              </a:rPr>
              <a:t>May/June</a:t>
            </a:r>
          </a:p>
          <a:p>
            <a:endParaRPr lang="en-US" sz="3200" b="1" dirty="0" smtClean="0">
              <a:solidFill>
                <a:srgbClr val="000000"/>
              </a:solidFill>
              <a:latin typeface="Times New Roman - 36"/>
            </a:endParaRP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 - 36"/>
              </a:rPr>
              <a:t>World War II  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3200" b="1" i="1" dirty="0" smtClean="0">
                <a:solidFill>
                  <a:srgbClr val="000000"/>
                </a:solidFill>
                <a:latin typeface="Times New Roman - 36"/>
              </a:rPr>
              <a:t>Dictatorship</a:t>
            </a:r>
          </a:p>
          <a:p>
            <a:r>
              <a:rPr lang="en-US" sz="3200" b="1" i="1" dirty="0" smtClean="0">
                <a:solidFill>
                  <a:srgbClr val="000000"/>
                </a:solidFill>
                <a:latin typeface="Times New Roman - 36"/>
              </a:rPr>
              <a:t> Home Front</a:t>
            </a:r>
          </a:p>
          <a:p>
            <a:r>
              <a:rPr lang="en-US" sz="3200" b="1" i="1" dirty="0" smtClean="0">
                <a:solidFill>
                  <a:srgbClr val="000000"/>
                </a:solidFill>
                <a:latin typeface="Times New Roman - 36"/>
              </a:rPr>
              <a:t> Allies Advance</a:t>
            </a:r>
          </a:p>
          <a:p>
            <a:r>
              <a:rPr lang="en-US" sz="3200" b="1" i="1" dirty="0" smtClean="0">
                <a:solidFill>
                  <a:srgbClr val="000000"/>
                </a:solidFill>
                <a:latin typeface="Times New Roman - 36"/>
              </a:rPr>
              <a:t> Victory</a:t>
            </a:r>
          </a:p>
          <a:p>
            <a:r>
              <a:rPr lang="en-US" sz="3200" b="1" i="1" dirty="0" smtClean="0">
                <a:solidFill>
                  <a:srgbClr val="000000"/>
                </a:solidFill>
                <a:latin typeface="Times New Roman - 36"/>
              </a:rPr>
              <a:t>T</a:t>
            </a:r>
            <a:r>
              <a:rPr lang="en-US" sz="3200" b="1" dirty="0" smtClean="0">
                <a:solidFill>
                  <a:srgbClr val="000000"/>
                </a:solidFill>
                <a:latin typeface="Times New Roman - 36"/>
              </a:rPr>
              <a:t>he Cold War</a:t>
            </a: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3200" b="1" i="1" dirty="0" smtClean="0">
                <a:solidFill>
                  <a:srgbClr val="000000"/>
                </a:solidFill>
                <a:latin typeface="Times New Roman - 36"/>
              </a:rPr>
              <a:t> The spread of Communism</a:t>
            </a:r>
          </a:p>
          <a:p>
            <a:r>
              <a:rPr lang="en-US" sz="3200" b="1" i="1" dirty="0" smtClean="0">
                <a:solidFill>
                  <a:srgbClr val="000000"/>
                </a:solidFill>
                <a:latin typeface="Times New Roman - 36"/>
              </a:rPr>
              <a:t> Dividing </a:t>
            </a:r>
            <a:r>
              <a:rPr lang="en-US" sz="3200" b="1" i="1" dirty="0" smtClean="0">
                <a:solidFill>
                  <a:srgbClr val="000000"/>
                </a:solidFill>
                <a:latin typeface="Times New Roman - 36"/>
              </a:rPr>
              <a:t>Europe</a:t>
            </a:r>
            <a:endParaRPr lang="en-US" sz="3200" b="1" i="1" dirty="0" smtClean="0">
              <a:solidFill>
                <a:srgbClr val="000000"/>
              </a:solidFill>
              <a:latin typeface="Times New Roman - 3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1524000"/>
            <a:ext cx="9652000" cy="521758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8th Grade September</a:t>
            </a:r>
          </a:p>
          <a:p>
            <a:pPr algn="ctr"/>
            <a:endParaRPr lang="en-US" sz="3600" b="1" smtClean="0">
              <a:solidFill>
                <a:srgbClr val="000000"/>
              </a:solidFill>
              <a:latin typeface="Times New Roman - 48"/>
            </a:endParaRPr>
          </a:p>
          <a:p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Re</a:t>
            </a:r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view of events leading to civil war 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 Revolution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 Constitution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 Public Nation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 Expansion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Relocation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Industrialization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Reformation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Division</a:t>
            </a:r>
            <a:endParaRPr lang="en-US" sz="2700" b="1" i="1">
              <a:solidFill>
                <a:srgbClr val="000000"/>
              </a:solidFill>
              <a:latin typeface="Times New Roman - 3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723900"/>
            <a:ext cx="5740400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September-October</a:t>
            </a:r>
          </a:p>
          <a:p>
            <a:endParaRPr lang="en-US" sz="2700" b="1" smtClean="0">
              <a:solidFill>
                <a:srgbClr val="000000"/>
              </a:solidFill>
              <a:latin typeface="Times New Roman - 36"/>
            </a:endParaRPr>
          </a:p>
          <a:p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A dividing nation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S</a:t>
            </a:r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lavery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Uncle Tom’s Cabin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Kansas-Nebraska Act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Dred Scott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New Republican Party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Harper’s Ferry</a:t>
            </a:r>
            <a:endParaRPr lang="en-US" sz="2700" b="1" i="1">
              <a:solidFill>
                <a:srgbClr val="000000"/>
              </a:solidFill>
              <a:latin typeface="Times New Roman - 3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723900"/>
            <a:ext cx="8991600" cy="526515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September - October</a:t>
            </a:r>
          </a:p>
          <a:p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The Civil War part one</a:t>
            </a:r>
          </a:p>
          <a:p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The shape</a:t>
            </a:r>
          </a:p>
          <a:p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 </a:t>
            </a:r>
            <a:r>
              <a:rPr lang="en-US" sz="3600" b="1" i="1" smtClean="0">
                <a:solidFill>
                  <a:srgbClr val="000000"/>
                </a:solidFill>
                <a:latin typeface="Times New Roman - 48"/>
              </a:rPr>
              <a:t>Fort Sumter</a:t>
            </a:r>
          </a:p>
          <a:p>
            <a:r>
              <a:rPr lang="en-US" sz="3600" b="1" i="1" smtClean="0">
                <a:solidFill>
                  <a:srgbClr val="000000"/>
                </a:solidFill>
                <a:latin typeface="Times New Roman - 48"/>
              </a:rPr>
              <a:t> Choosing sides</a:t>
            </a:r>
          </a:p>
          <a:p>
            <a:r>
              <a:rPr lang="en-US" sz="3600" b="1" i="1" smtClean="0">
                <a:solidFill>
                  <a:srgbClr val="000000"/>
                </a:solidFill>
                <a:latin typeface="Times New Roman - 48"/>
              </a:rPr>
              <a:t>T</a:t>
            </a:r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he Struggle</a:t>
            </a:r>
          </a:p>
          <a:p>
            <a:r>
              <a:rPr lang="en-US" sz="3600" b="1" smtClean="0">
                <a:solidFill>
                  <a:srgbClr val="000000"/>
                </a:solidFill>
                <a:latin typeface="Times New Roman - 48"/>
              </a:rPr>
              <a:t> </a:t>
            </a:r>
            <a:r>
              <a:rPr lang="en-US" sz="3600" b="1" i="1" smtClean="0">
                <a:solidFill>
                  <a:srgbClr val="000000"/>
                </a:solidFill>
                <a:latin typeface="Times New Roman - 48"/>
              </a:rPr>
              <a:t>Choosing sides</a:t>
            </a:r>
          </a:p>
          <a:p>
            <a:r>
              <a:rPr lang="en-US" sz="3600" b="1" i="1" smtClean="0">
                <a:solidFill>
                  <a:srgbClr val="000000"/>
                </a:solidFill>
                <a:latin typeface="Times New Roman - 48"/>
              </a:rPr>
              <a:t> Strategies</a:t>
            </a:r>
          </a:p>
          <a:p>
            <a:r>
              <a:rPr lang="en-US" sz="3600" b="1" i="1" smtClean="0">
                <a:solidFill>
                  <a:srgbClr val="000000"/>
                </a:solidFill>
                <a:latin typeface="Times New Roman - 48"/>
              </a:rPr>
              <a:t> Technology - Monitor v.   Merrimack</a:t>
            </a:r>
            <a:endParaRPr lang="en-US" sz="3600" b="1" i="1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723900"/>
            <a:ext cx="79248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October 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Understanding midterm  elections 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 Current Events - political</a:t>
            </a:r>
            <a:endParaRPr lang="en-US" sz="3600" b="1" i="1" dirty="0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723900"/>
            <a:ext cx="9067800" cy="507831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October </a:t>
            </a:r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– November</a:t>
            </a:r>
          </a:p>
          <a:p>
            <a:pPr algn="ctr"/>
            <a:endParaRPr lang="en-US" sz="3600" b="1" i="1" dirty="0" smtClean="0">
              <a:solidFill>
                <a:srgbClr val="000000"/>
              </a:solidFill>
              <a:latin typeface="Times New Roman - 48"/>
            </a:endParaRP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Understanding midterm  elections 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 Current Events - </a:t>
            </a:r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political</a:t>
            </a:r>
            <a:endParaRPr lang="en-US" sz="3600" b="1" dirty="0" smtClean="0">
              <a:solidFill>
                <a:srgbClr val="000000"/>
              </a:solidFill>
              <a:latin typeface="Times New Roman - 48"/>
            </a:endParaRP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The </a:t>
            </a:r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Civil War part two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  Freedom?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  Emancipation Proclamation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  54th Massachusetts Reg.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 Difficulties of war</a:t>
            </a:r>
            <a:endParaRPr lang="en-US" sz="3600" b="1" i="1" baseline="70000" dirty="0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1397000"/>
            <a:ext cx="8305800" cy="452431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November/ December</a:t>
            </a:r>
            <a:endParaRPr lang="en-US" sz="3600" b="1" dirty="0" smtClean="0">
              <a:solidFill>
                <a:srgbClr val="000000"/>
              </a:solidFill>
              <a:latin typeface="Times New Roman - 48"/>
            </a:endParaRPr>
          </a:p>
          <a:p>
            <a:endParaRPr lang="en-US" sz="3600" b="1" dirty="0" smtClean="0">
              <a:solidFill>
                <a:srgbClr val="000000"/>
              </a:solidFill>
              <a:latin typeface="Times New Roman - 48"/>
            </a:endParaRP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The end of the Civil War 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 </a:t>
            </a:r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Gettysburg Address  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 Appomattox Court House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R</a:t>
            </a:r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econstruction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 - 48"/>
              </a:rPr>
              <a:t> </a:t>
            </a:r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Reunion</a:t>
            </a:r>
          </a:p>
          <a:p>
            <a:r>
              <a:rPr lang="en-US" sz="3600" b="1" i="1" dirty="0" smtClean="0">
                <a:solidFill>
                  <a:srgbClr val="000000"/>
                </a:solidFill>
                <a:latin typeface="Times New Roman - 48"/>
              </a:rPr>
              <a:t> Changes in the  South</a:t>
            </a:r>
            <a:endParaRPr lang="en-US" sz="3600" b="1" i="1" dirty="0">
              <a:solidFill>
                <a:srgbClr val="000000"/>
              </a:solidFill>
              <a:latin typeface="Times New Roman - 4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723900"/>
            <a:ext cx="9245600" cy="604857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January 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The Wild West 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Plains Indians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Miners and Railroads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Ranchers and Cowhands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Farming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I</a:t>
            </a:r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ndustry post Civil War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Railroads 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Inventions and Big Business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The American Worker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E</a:t>
            </a:r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ra of the Cities</a:t>
            </a:r>
          </a:p>
          <a:p>
            <a:r>
              <a:rPr lang="en-US" sz="2700" b="1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Immigration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City Life</a:t>
            </a:r>
          </a:p>
          <a:p>
            <a:r>
              <a:rPr lang="en-US" sz="2700" b="1" i="1" smtClean="0">
                <a:solidFill>
                  <a:srgbClr val="000000"/>
                </a:solidFill>
                <a:latin typeface="Times New Roman - 36"/>
              </a:rPr>
              <a:t> Educational and cultural reform</a:t>
            </a:r>
            <a:endParaRPr lang="en-US" sz="2700" b="1" i="1">
              <a:solidFill>
                <a:srgbClr val="000000"/>
              </a:solidFill>
              <a:latin typeface="Times New Roman - 3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FB98"/>
            </a:gs>
            <a:gs pos="100000">
              <a:srgbClr val="98FB98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787400"/>
            <a:ext cx="9423400" cy="563397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January/February</a:t>
            </a:r>
            <a:endParaRPr lang="en-US" sz="2700" b="1" dirty="0" smtClean="0">
              <a:solidFill>
                <a:srgbClr val="000000"/>
              </a:solidFill>
              <a:latin typeface="Times New Roman - 36"/>
            </a:endParaRPr>
          </a:p>
          <a:p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Progressive Era </a:t>
            </a:r>
          </a:p>
          <a:p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Regulating business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Power to the voters.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Trust busting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Women’s rights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S</a:t>
            </a:r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uffrage</a:t>
            </a:r>
          </a:p>
          <a:p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Temperance</a:t>
            </a:r>
          </a:p>
          <a:p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Fighting for Equality</a:t>
            </a:r>
          </a:p>
          <a:p>
            <a:r>
              <a:rPr lang="en-US" sz="2700" b="1" i="1" dirty="0" smtClean="0">
                <a:solidFill>
                  <a:srgbClr val="000000"/>
                </a:solidFill>
                <a:latin typeface="Times New Roman - 36"/>
              </a:rPr>
              <a:t> </a:t>
            </a:r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African Americans</a:t>
            </a:r>
          </a:p>
          <a:p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 Mexican Americans</a:t>
            </a:r>
          </a:p>
          <a:p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 Native Americans</a:t>
            </a:r>
          </a:p>
          <a:p>
            <a:r>
              <a:rPr lang="en-US" sz="2700" b="1" dirty="0" smtClean="0">
                <a:solidFill>
                  <a:srgbClr val="000000"/>
                </a:solidFill>
                <a:latin typeface="Times New Roman - 36"/>
              </a:rPr>
              <a:t> Asian Americans</a:t>
            </a:r>
            <a:endParaRPr lang="en-US" sz="2700" b="1" dirty="0">
              <a:solidFill>
                <a:srgbClr val="000000"/>
              </a:solidFill>
              <a:latin typeface="Times New Roman - 3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Office PowerPoint</Application>
  <PresentationFormat>Custom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 - 48</vt:lpstr>
      <vt:lpstr>Times New Roman - 36</vt:lpstr>
      <vt:lpstr>Times New Roman - 16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ksmith</dc:creator>
  <cp:lastModifiedBy>ksmith</cp:lastModifiedBy>
  <cp:revision>4</cp:revision>
  <dcterms:created xsi:type="dcterms:W3CDTF">2014-09-17T14:32:34Z</dcterms:created>
  <dcterms:modified xsi:type="dcterms:W3CDTF">2015-09-15T21:34:16Z</dcterms:modified>
</cp:coreProperties>
</file>